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828800"/>
            <a:ext cx="1033272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00" b="1">
                <a:solidFill>
                  <a:srgbClr val="FFFFFF"/>
                </a:solidFill>
              </a:rPr>
              <a:t>Multi-Agent Orchestration with Vertex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297680"/>
            <a:ext cx="10332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>
                <a:solidFill>
                  <a:srgbClr val="A1A1AA"/>
                </a:solidFill>
              </a:rPr>
              <a:t>2026-04-30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26364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1148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Key facts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417320"/>
            <a:ext cx="10698480" cy="36576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60020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GEAP supports two orchestration patterns: deterministic (you define routing logic in code) and generative (the orchestra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65176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Sub-agents are ADK Agent instances — same class, different instruction and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70332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transfer_to_agent(agent_name) is the built-in ADK mechanism for generative handoff; the orchestrator calls it as a tool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475488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Agent Registry is a GCP-managed catalogue; agents discover sub-agents by name via the Registry API, not by Python import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626364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1148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Two orchestration patterns, one choice to make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417320"/>
            <a:ext cx="10698480" cy="36576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60020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Before writing code, you need to decide which pattern fits your use case. The choice has downstream consequences for deb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65176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Deterministic orchestration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70332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You write the routing logic. Sub-agent A always runs first, then sub-agent B gets A's output. Or: A and B run in paralle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475488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ADK provides SequentialAgent and ParallelAgent for this: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626364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1148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Building the sub-agent: Retriever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417320"/>
            <a:ext cx="10698480" cy="36576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60020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Create research_pipeline/retriever.py: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65176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from google.adk import Agent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70332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def search_knowledge_base(query: str) -&gt; str: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475488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"""Search the internal knowledge base for information relevant to a query.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626364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1148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Building the orchestrator: Planner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417320"/>
            <a:ext cx="10698480" cy="36576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60020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The Planner does two things: it decomposes a complex question into sub-questions, and it hands each sub-question to the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65176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Create research_pipeline/planner.py: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70332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from google.adk import Agent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475488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from google.adk.tools import transfer_to_agent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626364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1148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Step 3: Wire the pipeline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417320"/>
            <a:ext cx="10698480" cy="36576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60020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Create research_pipeline/agent.py: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65176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from research_pipeline.planner import planner_agent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70332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from research_pipeline.retriever import retriever_agent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475488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from google.adk.sessions import InMemorySessionService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626364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32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FFFFFF"/>
                </a:solidFill>
              </a:rPr>
              <a:t>Try it next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200400"/>
            <a:ext cx="103327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A1A1AA"/>
                </a:solidFill>
              </a:rPr>
              <a:t>academy.kspl.tech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6263640"/>
            <a:ext cx="10332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A1A1AA"/>
                </a:solidFill>
              </a:rPr>
              <a:t>Koenig AI Academy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