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8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A1A1AA"/>
                </a:solidFill>
              </a:rPr>
              <a:t>CHAPTER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286000"/>
            <a:ext cx="1033272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>
                <a:solidFill>
                  <a:srgbClr val="FFFFFF"/>
                </a:solidFill>
              </a:rPr>
              <a:t>Comparing to Claude Agent SDK
+ Cloudflare Agents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57200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A1A1AA"/>
                </a:solidFill>
              </a:rPr>
              <a:t>Gemini Enterprise Agents — Koenig AI Academy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9224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8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12471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Learning Objectives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43000"/>
            <a:ext cx="11247120" cy="27432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298448"/>
            <a:ext cx="111556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▸  Contrast GEAP state management with Claude Agent SDK and Cloudflare Durable Objects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2258568"/>
            <a:ext cx="111556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▸  Identify the deployment topology differences across all three platforms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3218688"/>
            <a:ext cx="111556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▸  Name three workloads where GEAP wins and three where a lighter alternative is preferable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4178808"/>
            <a:ext cx="111556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▸  Apply a vendor-selection framework to a real-world scenario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9224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8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12471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Platform Overview — Three Approaches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43000"/>
            <a:ext cx="11247120" cy="27432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29844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GEAP: fully managed and opinionated — state via Agent Sessions + Memory Bank, runs on GCP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212140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Claude Agent SDK: code-first, least opinionated — you own infra, state, and deployment entirely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294436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Cloudflare Agents: TypeScript SDK on Workers — built-in SQLite state, 300+ edge PoPs, sub-ms cold starts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376732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All three support tool calling, multi-agent patterns, and long-running agents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459028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Key divergence: state management is the sharpest architectural difference between platforms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49224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8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12471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State Management — Deepest Divergence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43000"/>
            <a:ext cx="11247120" cy="27432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29844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GEAP: platform manages state via Agent Sessions and Memory Bank — no schema work, but GCP-locked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212140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Claude SDK: you manage everything — conversation history, long-term memory, and context compression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294436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Cloudflare: this.setState() on a Durable Object — atomic, co-located with compute, but proprietary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376732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GEAP wins on convenience; Claude SDK wins on portability; Cloudflare wins on co-located simplicity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459028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Memory Bank has no export API at launch — factor migration cost in before adopting GEAP for state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49224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8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12471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Deployment Topology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43000"/>
            <a:ext cx="11247120" cy="27432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29844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GEAP: GCP regional (us-central1, europe-west4) — compliance features, GCP ecosystem integration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212140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Claude SDK: deploy on any infra — any cloud, on-premises, or hybrid; no platform lock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294436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Cloudflare: 300+ global edge PoPs, sub-millisecond cold starts, WebSocket native via Durable Objects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376732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Real-time workloads: Cloudflare wins on latency; regulated workloads: GEAP wins on governance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4590288"/>
            <a:ext cx="11155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</a:rPr>
              <a:t>▸  Scheduling: GEAP via Cloud Scheduler, Cloudflare via Durable Object alarms, Claude SDK: bring your own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49224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8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124712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Decision Framework — Which Platform When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143000"/>
            <a:ext cx="11247120" cy="27432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298448"/>
            <a:ext cx="111556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▸  Choose GEAP when on GCP, needing enterprise governance, or orchestrating five or more agents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2258568"/>
            <a:ext cx="111556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▸  Choose Claude SDK when reasoning quality is the priority or vendor lock-in must be minimised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3218688"/>
            <a:ext cx="111556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▸  Choose Cloudflare Agents when latency is critical, the team is TypeScript-native, or state is simple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4178808"/>
            <a:ext cx="1115568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▸  Hybrid patterns work: GEAP orchestration + Claude Opus sub-agents; Cloudflare edge + GEAP backend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9224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18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54864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3327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Try It Next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743200"/>
            <a:ext cx="10332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>
                <a:solidFill>
                  <a:srgbClr val="A1A1AA"/>
                </a:solidFill>
              </a:rPr>
              <a:t>Capstone: Build a Two-Agent Invoice-Processing Pipeline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840480"/>
            <a:ext cx="10332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6366F1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