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914400"/>
            <a:ext cx="107899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200" b="1">
                <a:solidFill>
                  <a:srgbClr val="FFFFFF"/>
                </a:solidFill>
                <a:latin typeface="Aptos"/>
              </a:rPr>
              <a:t>Enterprise Security: CISO-Defensible Agent Deployments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743200"/>
            <a:ext cx="3657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0">
                <a:solidFill>
                  <a:srgbClr val="A1A1AA"/>
                </a:solidFill>
                <a:latin typeface="Aptos"/>
              </a:rPr>
              <a:t>Chapter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38328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0">
                <a:solidFill>
                  <a:srgbClr val="FFFFFF"/>
                </a:solidFill>
                <a:latin typeface="Aptos"/>
              </a:rPr>
              <a:t>Enterprise Security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00800"/>
            <a:ext cx="11155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A1A1AA"/>
                </a:solidFill>
                <a:latin typeface="Aptos"/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FFFFF"/>
                </a:solidFill>
                <a:latin typeface="Aptos"/>
              </a:rPr>
              <a:t>Key facts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Every GEAP agent receives a SPIFFE ID of the form issued by Agent Identity at deploy time [2] 2.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IAM bindings can target the agent's SPIFFE ID directly — no shared service account is required, and no service-...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4747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Agent Gateway is mandatory for any tool call that crosses a VPC boundary; bypass attempts surface as a audit...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3891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Model Armor — Google's prompt-injection and data-leak inspector — can be enabled in or mode per Gateway policy...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3035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VPC Service Controls (VPC-SC) treats Agent Runtime, Memory Bank, and the Vertex AI inference endpoint as one...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00800"/>
            <a:ext cx="11155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A1A1AA"/>
                </a:solidFill>
                <a:latin typeface="Aptos"/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FFFFF"/>
                </a:solidFill>
                <a:latin typeface="Aptos"/>
              </a:rPr>
              <a:t>Why agent security is not API security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A CISO who has rubber-stamped a hundred Cloud Run deployments will see a GEAP agent and reach for the wrong...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Agent workloads break four assumptions that traditional API hardening relies 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4747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An agent's request graph is unbounded at design time. A REST endpoint declares its dependencies in the manifest...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3891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A reasoning agent decides what to call at runtime, based on the user's prompt.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3035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The penetration-test surface is the union of every tool the agent can reach, multiplied by every prompt that...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00800"/>
            <a:ext cx="11155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A1A1AA"/>
                </a:solidFill>
                <a:latin typeface="Aptos"/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FFFFF"/>
                </a:solidFill>
                <a:latin typeface="Aptos"/>
              </a:rPr>
              <a:t>Control 1: Agent Identity and IAM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The first thing to disable in any GEAP deployment is the legacy "default service account" pattern.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Every agent should have its own SPIFFE-formatted Agent Identity, and every IAM binding should target that ID —...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4747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When you call , the platform automatically issues a SPIFFE ID: The format is — this matches the SPIFFE...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3891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[4] Bind IAM roles directly to the SPIFFE ID rather than a service account: Two non-obvious details.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3035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First, the IAM principal type was added specifically for GEAP — older and principals are still accepted but log...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00800"/>
            <a:ext cx="11155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A1A1AA"/>
                </a:solidFill>
                <a:latin typeface="Aptos"/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FFFFF"/>
                </a:solidFill>
                <a:latin typeface="Aptos"/>
              </a:rPr>
              <a:t>Control 2: Agent Gateway and Model Armor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Agent Gateway is the single ingress/egress chokepoint for tool traffic.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Every tool call from a deployed agent passes through Gateway, where four things happen in order: identity...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4747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The default policy is permissive — you must opt into the strict baseline.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3891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The strict baseline below is the one we recommend in every CISO review: is the line a CISO will look for first.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3035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Agents default to having full outbound internet access — the same as any Vertex AI workload.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00800"/>
            <a:ext cx="11155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A1A1AA"/>
                </a:solidFill>
                <a:latin typeface="Aptos"/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FFFFF"/>
                </a:solidFill>
                <a:latin typeface="Aptos"/>
              </a:rPr>
              <a:t>Control 3: User-delegated OAuth via Agent Identity Auth Manager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The hardest production question in agent security is "on whose behalf is this tool call happening?" An agent...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03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GEAP solves this with Agent Identity Auth Manager, which supports both 2-legged (agent-acting-as-itself) and...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4747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The 3-legged flow is what compliance teams actually want, and it is also the more complex of the two to wire...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3891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End user signs into your application with their corporate IdP (Okta, Entra ID, Google Workspace) 2.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3035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Aptos"/>
              </a:rPr>
              <a:t>• Your application exchanges the user's IdP token for an OAuth 2.0 Token Exchange (RFC 8693) bearer token scoped...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00800"/>
            <a:ext cx="11155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A1A1AA"/>
                </a:solidFill>
                <a:latin typeface="Aptos"/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463040"/>
            <a:ext cx="5943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600" b="1">
                <a:solidFill>
                  <a:srgbClr val="FFFFFF"/>
                </a:solidFill>
                <a:latin typeface="Aptos"/>
              </a:rPr>
              <a:t>Try It Next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7432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0">
                <a:solidFill>
                  <a:srgbClr val="FFFFFF"/>
                </a:solidFill>
                <a:latin typeface="Aptos"/>
              </a:rPr>
              <a:t>Apply these controls to one production agent flow this week.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6576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0">
                <a:solidFill>
                  <a:srgbClr val="A1A1AA"/>
                </a:solidFill>
                <a:latin typeface="Aptos"/>
              </a:rPr>
              <a:t>Document trust boundaries, auth model, and incident runbook before launch.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00800"/>
            <a:ext cx="11155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A1A1AA"/>
                </a:solidFill>
                <a:latin typeface="Aptos"/>
              </a:rPr>
              <a:t>academy.kspl.tech | Koenig AI Academy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