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828800"/>
            <a:ext cx="1033272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00" b="1">
                <a:solidFill>
                  <a:srgbClr val="FFFFFF"/>
                </a:solidFill>
              </a:rPr>
              <a:t>What changed when Claude Code SDK became Claude Agent SDK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626364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A1A1AA"/>
                </a:solidFill>
              </a:rPr>
              <a:t>academy.kspl.tech | Koenig AI Academy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11480"/>
            <a:ext cx="106984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Key facts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417320"/>
            <a:ext cx="10698480" cy="36576"/>
          </a:xfrm>
          <a:prstGeom prst="rect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600200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Package rename: npm moved to @anthropic-ai/claude-agent-sdk and Python moved to claude-agent-sdk.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624328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Opus 4.7 requires Agent SDK v0.2.111+, or older clients fail with thinking.type.enabled errors.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3648456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TypeScript SDK bundles a native Claude Code binary, so a separate local install is not required.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4672584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Provider routing uses env flags (Bedrock, Vertex, Foundry) instead of constructor arguments.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626364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A1A1AA"/>
                </a:solidFill>
              </a:rPr>
              <a:t>academy.kspl.tech | Koenig AI Academy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11480"/>
            <a:ext cx="106984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The rename isn't cosmetic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417320"/>
            <a:ext cx="10698480" cy="36576"/>
          </a:xfrm>
          <a:prstGeom prst="rect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600200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The rename separates Claude Code the app from the Agent SDK as a platform library for custom agents.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624328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Branding rules now prohibit shipping partner products as "Claude Code," so product naming must change too.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3648456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SDK and model versions are now coupled more tightly, so teams need explicit SDK upgrade discipline.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4672584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Session resume and built-in tool controls signal a production platform direction, not a demo-only SDK.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626364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A1A1AA"/>
                </a:solidFill>
              </a:rPr>
              <a:t>academy.kspl.tech | Koenig AI Academy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11480"/>
            <a:ext cx="106984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Install migration examples (visible)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417320"/>
            <a:ext cx="10698480" cy="36576"/>
          </a:xfrm>
          <a:prstGeom prst="rect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600200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TypeScript install path: npm uninstall @anthropic-ai/claude-code-sdk, then npm install @anthropic-ai/claude-agent-sdk.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624328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Python install path: pip uninstall claude-code, then pip install claude-agent-sdk.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3648456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Verify installation versions in package.json or pip show before running production workloads.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4672584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Keep rollback notes for pinned versions in case downstream services still reference old package names.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626364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A1A1AA"/>
                </a:solidFill>
              </a:rPr>
              <a:t>academy.kspl.tech | Koenig AI Academy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11480"/>
            <a:ext cx="106984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Import + query migration examples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417320"/>
            <a:ext cx="10698480" cy="36576"/>
          </a:xfrm>
          <a:prstGeom prst="rect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600200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Update TypeScript imports from @anthropic-ai/claude-code-sdk to @anthropic-ai/claude-agent-sdk.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624328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Update Python imports from claude_code_sdk to claude_agent_sdk and rename options to ClaudeAgentOptions.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3648456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Run a minimal query() call with safe tools (for example Bash + Glob) to validate migration end to end.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4672584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Confirm the final ResultMessage arrives and capture usage/session metadata for observability.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626364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A1A1AA"/>
                </a:solidFill>
              </a:rPr>
              <a:t>academy.kspl.tech | Koenig AI Academy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411480"/>
            <a:ext cx="1069848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</a:rPr>
              <a:t>Session resume example (production)</a:t>
            </a:r>
          </a:p>
        </p:txBody>
      </p:sp>
      <p:sp>
        <p:nvSpPr>
          <p:cNvPr id="3" name="Rectangle 2"/>
          <p:cNvSpPr/>
          <p:nvPr/>
        </p:nvSpPr>
        <p:spPr>
          <a:xfrm>
            <a:off x="731520" y="1417320"/>
            <a:ext cx="10698480" cy="36576"/>
          </a:xfrm>
          <a:prstGeom prst="rect">
            <a:avLst/>
          </a:prstGeom>
          <a:solidFill>
            <a:srgbClr val="A1A1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600200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Capture session_id from the initial SystemMessage subtype init and persist it with run metadata.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624328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Use resume=session_id on the next query() call so the agent continues context without re-reading files.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3648456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Store session JSONL under a managed path with retention controls, not an unmanaged developer home directory.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4672584"/>
            <a:ext cx="1069848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700" b="0">
                <a:solidFill>
                  <a:srgbClr val="FFFFFF"/>
                </a:solidFill>
              </a:rPr>
              <a:t>  Include session resume tests in CI to prevent regressions during SDK and model upgrades.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626364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A1A1AA"/>
                </a:solidFill>
              </a:rPr>
              <a:t>academy.kspl.tech | Koenig AI Academy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18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327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400" b="1">
                <a:solidFill>
                  <a:srgbClr val="FFFFFF"/>
                </a:solidFill>
              </a:rPr>
              <a:t>Try it next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200400"/>
            <a:ext cx="103327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0">
                <a:solidFill>
                  <a:srgbClr val="A1A1AA"/>
                </a:solidFill>
              </a:rPr>
              <a:t>Deploy a gateway with RBAC, rate limits, and JSONL auditing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263640"/>
            <a:ext cx="10698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A1A1AA"/>
                </a:solidFill>
              </a:rPr>
              <a:t>academy.kspl.tech | Koenig AI Academy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